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1889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3778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5666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7555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9444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1333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73222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55110" algn="l" defTabSz="9637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086" y="258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5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1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3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5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7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9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1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3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5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5"/>
            <a:ext cx="6606540" cy="199771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18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37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56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275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094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13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732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551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59" cy="93831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889" indent="0">
              <a:buNone/>
              <a:defRPr sz="2100" b="1"/>
            </a:lvl2pPr>
            <a:lvl3pPr marL="963778" indent="0">
              <a:buNone/>
              <a:defRPr sz="1900" b="1"/>
            </a:lvl3pPr>
            <a:lvl4pPr marL="1445666" indent="0">
              <a:buNone/>
              <a:defRPr sz="1700" b="1"/>
            </a:lvl4pPr>
            <a:lvl5pPr marL="1927555" indent="0">
              <a:buNone/>
              <a:defRPr sz="1700" b="1"/>
            </a:lvl5pPr>
            <a:lvl6pPr marL="2409444" indent="0">
              <a:buNone/>
              <a:defRPr sz="1700" b="1"/>
            </a:lvl6pPr>
            <a:lvl7pPr marL="2891333" indent="0">
              <a:buNone/>
              <a:defRPr sz="1700" b="1"/>
            </a:lvl7pPr>
            <a:lvl8pPr marL="3373222" indent="0">
              <a:buNone/>
              <a:defRPr sz="1700" b="1"/>
            </a:lvl8pPr>
            <a:lvl9pPr marL="385511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59" cy="579522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1" y="2251499"/>
            <a:ext cx="3435509" cy="93831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889" indent="0">
              <a:buNone/>
              <a:defRPr sz="2100" b="1"/>
            </a:lvl2pPr>
            <a:lvl3pPr marL="963778" indent="0">
              <a:buNone/>
              <a:defRPr sz="1900" b="1"/>
            </a:lvl3pPr>
            <a:lvl4pPr marL="1445666" indent="0">
              <a:buNone/>
              <a:defRPr sz="1700" b="1"/>
            </a:lvl4pPr>
            <a:lvl5pPr marL="1927555" indent="0">
              <a:buNone/>
              <a:defRPr sz="1700" b="1"/>
            </a:lvl5pPr>
            <a:lvl6pPr marL="2409444" indent="0">
              <a:buNone/>
              <a:defRPr sz="1700" b="1"/>
            </a:lvl6pPr>
            <a:lvl7pPr marL="2891333" indent="0">
              <a:buNone/>
              <a:defRPr sz="1700" b="1"/>
            </a:lvl7pPr>
            <a:lvl8pPr marL="3373222" indent="0">
              <a:buNone/>
              <a:defRPr sz="1700" b="1"/>
            </a:lvl8pPr>
            <a:lvl9pPr marL="385511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1" y="3189817"/>
            <a:ext cx="3435509" cy="579522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3"/>
            <a:ext cx="2557066" cy="170434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500"/>
            </a:lvl1pPr>
            <a:lvl2pPr marL="481889" indent="0">
              <a:buNone/>
              <a:defRPr sz="1300"/>
            </a:lvl2pPr>
            <a:lvl3pPr marL="963778" indent="0">
              <a:buNone/>
              <a:defRPr sz="1100"/>
            </a:lvl3pPr>
            <a:lvl4pPr marL="1445666" indent="0">
              <a:buNone/>
              <a:defRPr sz="900"/>
            </a:lvl4pPr>
            <a:lvl5pPr marL="1927555" indent="0">
              <a:buNone/>
              <a:defRPr sz="900"/>
            </a:lvl5pPr>
            <a:lvl6pPr marL="2409444" indent="0">
              <a:buNone/>
              <a:defRPr sz="900"/>
            </a:lvl6pPr>
            <a:lvl7pPr marL="2891333" indent="0">
              <a:buNone/>
              <a:defRPr sz="900"/>
            </a:lvl7pPr>
            <a:lvl8pPr marL="3373222" indent="0">
              <a:buNone/>
              <a:defRPr sz="900"/>
            </a:lvl8pPr>
            <a:lvl9pPr marL="38551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4" y="7040880"/>
            <a:ext cx="4663440" cy="8312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4" y="898737"/>
            <a:ext cx="4663440" cy="6035040"/>
          </a:xfrm>
        </p:spPr>
        <p:txBody>
          <a:bodyPr/>
          <a:lstStyle>
            <a:lvl1pPr marL="0" indent="0">
              <a:buNone/>
              <a:defRPr sz="3400"/>
            </a:lvl1pPr>
            <a:lvl2pPr marL="481889" indent="0">
              <a:buNone/>
              <a:defRPr sz="3000"/>
            </a:lvl2pPr>
            <a:lvl3pPr marL="963778" indent="0">
              <a:buNone/>
              <a:defRPr sz="2500"/>
            </a:lvl3pPr>
            <a:lvl4pPr marL="1445666" indent="0">
              <a:buNone/>
              <a:defRPr sz="2100"/>
            </a:lvl4pPr>
            <a:lvl5pPr marL="1927555" indent="0">
              <a:buNone/>
              <a:defRPr sz="2100"/>
            </a:lvl5pPr>
            <a:lvl6pPr marL="2409444" indent="0">
              <a:buNone/>
              <a:defRPr sz="2100"/>
            </a:lvl6pPr>
            <a:lvl7pPr marL="2891333" indent="0">
              <a:buNone/>
              <a:defRPr sz="2100"/>
            </a:lvl7pPr>
            <a:lvl8pPr marL="3373222" indent="0">
              <a:buNone/>
              <a:defRPr sz="2100"/>
            </a:lvl8pPr>
            <a:lvl9pPr marL="3855110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4" y="7872096"/>
            <a:ext cx="4663440" cy="1180464"/>
          </a:xfrm>
        </p:spPr>
        <p:txBody>
          <a:bodyPr/>
          <a:lstStyle>
            <a:lvl1pPr marL="0" indent="0">
              <a:buNone/>
              <a:defRPr sz="1500"/>
            </a:lvl1pPr>
            <a:lvl2pPr marL="481889" indent="0">
              <a:buNone/>
              <a:defRPr sz="1300"/>
            </a:lvl2pPr>
            <a:lvl3pPr marL="963778" indent="0">
              <a:buNone/>
              <a:defRPr sz="1100"/>
            </a:lvl3pPr>
            <a:lvl4pPr marL="1445666" indent="0">
              <a:buNone/>
              <a:defRPr sz="900"/>
            </a:lvl4pPr>
            <a:lvl5pPr marL="1927555" indent="0">
              <a:buNone/>
              <a:defRPr sz="900"/>
            </a:lvl5pPr>
            <a:lvl6pPr marL="2409444" indent="0">
              <a:buNone/>
              <a:defRPr sz="900"/>
            </a:lvl6pPr>
            <a:lvl7pPr marL="2891333" indent="0">
              <a:buNone/>
              <a:defRPr sz="900"/>
            </a:lvl7pPr>
            <a:lvl8pPr marL="3373222" indent="0">
              <a:buNone/>
              <a:defRPr sz="900"/>
            </a:lvl8pPr>
            <a:lvl9pPr marL="38551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6378" tIns="48189" rIns="96378" bIns="481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6378" tIns="48189" rIns="96378" bIns="481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7"/>
          </a:xfrm>
          <a:prstGeom prst="rect">
            <a:avLst/>
          </a:prstGeom>
        </p:spPr>
        <p:txBody>
          <a:bodyPr vert="horz" lIns="96378" tIns="48189" rIns="96378" bIns="4818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1819F-02EE-43FA-94E4-650EF090A072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7"/>
          </a:xfrm>
          <a:prstGeom prst="rect">
            <a:avLst/>
          </a:prstGeom>
        </p:spPr>
        <p:txBody>
          <a:bodyPr vert="horz" lIns="96378" tIns="48189" rIns="96378" bIns="4818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7"/>
          </a:xfrm>
          <a:prstGeom prst="rect">
            <a:avLst/>
          </a:prstGeom>
        </p:spPr>
        <p:txBody>
          <a:bodyPr vert="horz" lIns="96378" tIns="48189" rIns="96378" bIns="4818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E5C0C-4142-4F66-B1D1-1B9D0B67ED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3778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417" indent="-361417" algn="l" defTabSz="96377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3069" indent="-301181" algn="l" defTabSz="963778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4722" indent="-240944" algn="l" defTabSz="9637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6611" indent="-240944" algn="l" defTabSz="96377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8500" indent="-240944" algn="l" defTabSz="963778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0388" indent="-240944" algn="l" defTabSz="9637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2277" indent="-240944" algn="l" defTabSz="9637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14166" indent="-240944" algn="l" defTabSz="9637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6055" indent="-240944" algn="l" defTabSz="9637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889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3778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666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7555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9444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1333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3222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5110" algn="l" defTabSz="9637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8966537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92D050"/>
                </a:solidFill>
                <a:latin typeface="BigNoodleTitling" pitchFamily="2" charset="0"/>
              </a:rPr>
              <a:t>Violin </a:t>
            </a:r>
            <a:r>
              <a:rPr lang="en-US" sz="6000" dirty="0" smtClean="0">
                <a:solidFill>
                  <a:srgbClr val="92D050"/>
                </a:solidFill>
                <a:latin typeface="BigNoodleTitling" pitchFamily="2" charset="0"/>
              </a:rPr>
              <a:t>Practice</a:t>
            </a:r>
            <a:endParaRPr lang="en-US" sz="6000" dirty="0">
              <a:solidFill>
                <a:srgbClr val="92D050"/>
              </a:solidFill>
              <a:latin typeface="BigNoodleTitling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88392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Hazel’s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Juliann</dc:creator>
  <cp:lastModifiedBy>Juliann</cp:lastModifiedBy>
  <cp:revision>4</cp:revision>
  <dcterms:created xsi:type="dcterms:W3CDTF">2016-02-25T23:21:15Z</dcterms:created>
  <dcterms:modified xsi:type="dcterms:W3CDTF">2016-02-26T05:08:40Z</dcterms:modified>
</cp:coreProperties>
</file>